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1" r:id="rId4"/>
    <p:sldId id="259" r:id="rId5"/>
    <p:sldId id="265" r:id="rId6"/>
    <p:sldId id="268" r:id="rId7"/>
    <p:sldId id="273" r:id="rId8"/>
    <p:sldId id="267" r:id="rId9"/>
    <p:sldId id="266" r:id="rId10"/>
    <p:sldId id="27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798"/>
    <p:restoredTop sz="96327"/>
  </p:normalViewPr>
  <p:slideViewPr>
    <p:cSldViewPr snapToGrid="0" snapToObjects="1">
      <p:cViewPr varScale="1">
        <p:scale>
          <a:sx n="211" d="100"/>
          <a:sy n="211" d="100"/>
        </p:scale>
        <p:origin x="57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2/19/21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CD53BD-0583-E54F-A259-46F83F7F2D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Приложение </a:t>
            </a:r>
            <a:r>
              <a:rPr lang="en-US" dirty="0"/>
              <a:t>”AccuWeather”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2FE4700-A33E-7440-B396-EF051FF611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897073"/>
            <a:ext cx="10572000" cy="960927"/>
          </a:xfrm>
        </p:spPr>
        <p:txBody>
          <a:bodyPr>
            <a:normAutofit/>
          </a:bodyPr>
          <a:lstStyle/>
          <a:p>
            <a:r>
              <a:rPr lang="ru-RU" dirty="0"/>
              <a:t>Собко София Александровна</a:t>
            </a:r>
          </a:p>
          <a:p>
            <a:r>
              <a:rPr lang="ru-RU" dirty="0"/>
              <a:t>Колледж </a:t>
            </a:r>
            <a:r>
              <a:rPr lang="ru-RU" b="1" dirty="0"/>
              <a:t>ГАПОУ КП №11</a:t>
            </a:r>
          </a:p>
        </p:txBody>
      </p:sp>
    </p:spTree>
    <p:extLst>
      <p:ext uri="{BB962C8B-B14F-4D97-AF65-F5344CB8AC3E}">
        <p14:creationId xmlns:p14="http://schemas.microsoft.com/office/powerpoint/2010/main" val="4172862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428D2A-DB5D-0942-9C92-30D6D5195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234" y="2301287"/>
            <a:ext cx="3444211" cy="424113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z="2400" dirty="0"/>
              <a:t>При нажатии на определенное время, оно выделяется так же как на макете</a:t>
            </a:r>
            <a:endParaRPr lang="en-US" sz="2400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17D1258-5A4C-3F45-928A-7E14997D34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13734" y="643464"/>
            <a:ext cx="2483032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3" name="Объект 4">
            <a:extLst>
              <a:ext uri="{FF2B5EF4-FFF2-40B4-BE49-F238E27FC236}">
                <a16:creationId xmlns:a16="http://schemas.microsoft.com/office/drawing/2014/main" id="{66F4CE1C-3417-1B4D-92E0-77A62D42E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4956" y="628098"/>
            <a:ext cx="2469538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A49D7F-BD6C-C545-982E-80D7425B4506}"/>
              </a:ext>
            </a:extLst>
          </p:cNvPr>
          <p:cNvSpPr txBox="1"/>
          <p:nvPr/>
        </p:nvSpPr>
        <p:spPr>
          <a:xfrm>
            <a:off x="5834956" y="6080758"/>
            <a:ext cx="26422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Подробности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FA9A4D-1ED3-FB44-8843-CF4FC45F0D24}"/>
              </a:ext>
            </a:extLst>
          </p:cNvPr>
          <p:cNvSpPr txBox="1"/>
          <p:nvPr/>
        </p:nvSpPr>
        <p:spPr>
          <a:xfrm>
            <a:off x="9213734" y="6080758"/>
            <a:ext cx="26422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Подробности 2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DD69C46-0D74-1143-BBCA-8384CD7784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26787" y="3467998"/>
            <a:ext cx="160133" cy="1820768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21475454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C3C6B3-E678-E145-9D42-75EF229D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559" y="1286935"/>
            <a:ext cx="9638153" cy="266837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5400" dirty="0">
                <a:solidFill>
                  <a:schemeClr val="tx1"/>
                </a:solidFill>
              </a:rPr>
              <a:t>Спасибо за внимание</a:t>
            </a:r>
            <a:endParaRPr lang="en-US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46764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D18559-7245-E146-80AC-DD0053967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559" y="1286935"/>
            <a:ext cx="9638153" cy="266837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C</a:t>
            </a:r>
            <a:r>
              <a:rPr lang="ru-RU" sz="5400" dirty="0">
                <a:solidFill>
                  <a:schemeClr val="tx1"/>
                </a:solidFill>
              </a:rPr>
              <a:t>равнение макетов</a:t>
            </a:r>
            <a:endParaRPr lang="en-US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6332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A13B144-CFC6-B842-8205-F26429CA6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035" y="854617"/>
            <a:ext cx="1124510" cy="237991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9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5214FC2-CD8F-1C48-9626-BC2D1E628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2035" y="3669350"/>
            <a:ext cx="1080411" cy="234872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1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FF76AEC-4D7E-E94D-A2DE-51D5A20CE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1223" y="3655881"/>
            <a:ext cx="1080411" cy="2336024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3" name="Объект 4">
            <a:extLst>
              <a:ext uri="{FF2B5EF4-FFF2-40B4-BE49-F238E27FC236}">
                <a16:creationId xmlns:a16="http://schemas.microsoft.com/office/drawing/2014/main" id="{2E3544B2-2501-F34B-A115-E6129A8F85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9039" y="3660231"/>
            <a:ext cx="1080411" cy="2361555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4" name="Объект 4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E0474555-5F30-AD41-A983-19A6221E01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1776" y="3650751"/>
            <a:ext cx="1080411" cy="237453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52E0719-3F96-1E4F-A806-0E7EC7A199A7}"/>
              </a:ext>
            </a:extLst>
          </p:cNvPr>
          <p:cNvSpPr txBox="1"/>
          <p:nvPr/>
        </p:nvSpPr>
        <p:spPr>
          <a:xfrm>
            <a:off x="2374082" y="3407863"/>
            <a:ext cx="137631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Главная страница 1</a:t>
            </a:r>
          </a:p>
        </p:txBody>
      </p:sp>
      <p:pic>
        <p:nvPicPr>
          <p:cNvPr id="16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73B7F12-4E7F-5541-859A-9779D4BEE9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4272" y="874254"/>
            <a:ext cx="1106661" cy="237991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7" name="Объект 4">
            <a:extLst>
              <a:ext uri="{FF2B5EF4-FFF2-40B4-BE49-F238E27FC236}">
                <a16:creationId xmlns:a16="http://schemas.microsoft.com/office/drawing/2014/main" id="{2161E241-6716-0E4A-9B43-0923787D30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21776" y="867254"/>
            <a:ext cx="1106661" cy="239278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8" name="Объект 4">
            <a:extLst>
              <a:ext uri="{FF2B5EF4-FFF2-40B4-BE49-F238E27FC236}">
                <a16:creationId xmlns:a16="http://schemas.microsoft.com/office/drawing/2014/main" id="{BF3364F2-7211-3241-A514-EA807E5F94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57129" y="830030"/>
            <a:ext cx="1118431" cy="243137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D9455F8-9212-C14F-B7E8-621CEFC5A784}"/>
              </a:ext>
            </a:extLst>
          </p:cNvPr>
          <p:cNvSpPr txBox="1"/>
          <p:nvPr/>
        </p:nvSpPr>
        <p:spPr>
          <a:xfrm>
            <a:off x="2408907" y="631411"/>
            <a:ext cx="137631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Главная страница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513E93-42D0-604F-A15B-7753508B0B78}"/>
              </a:ext>
            </a:extLst>
          </p:cNvPr>
          <p:cNvSpPr txBox="1"/>
          <p:nvPr/>
        </p:nvSpPr>
        <p:spPr>
          <a:xfrm>
            <a:off x="4804272" y="3425049"/>
            <a:ext cx="11190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Уведомления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E65346-598F-1040-AD32-B96141FFFEEE}"/>
              </a:ext>
            </a:extLst>
          </p:cNvPr>
          <p:cNvSpPr txBox="1"/>
          <p:nvPr/>
        </p:nvSpPr>
        <p:spPr>
          <a:xfrm>
            <a:off x="4791926" y="646866"/>
            <a:ext cx="11190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Уведомления 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BD155C-24B9-1F40-B2A7-3156209B9AA4}"/>
              </a:ext>
            </a:extLst>
          </p:cNvPr>
          <p:cNvSpPr txBox="1"/>
          <p:nvPr/>
        </p:nvSpPr>
        <p:spPr>
          <a:xfrm>
            <a:off x="6819575" y="646866"/>
            <a:ext cx="11190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Карта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2348F7-7E71-CD49-8022-1C769463C148}"/>
              </a:ext>
            </a:extLst>
          </p:cNvPr>
          <p:cNvSpPr txBox="1"/>
          <p:nvPr/>
        </p:nvSpPr>
        <p:spPr>
          <a:xfrm>
            <a:off x="6785248" y="3407863"/>
            <a:ext cx="11190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Карта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C5CF8E9-EFF5-E74F-B678-5D9B84C28079}"/>
              </a:ext>
            </a:extLst>
          </p:cNvPr>
          <p:cNvSpPr txBox="1"/>
          <p:nvPr/>
        </p:nvSpPr>
        <p:spPr>
          <a:xfrm>
            <a:off x="8287720" y="644993"/>
            <a:ext cx="11190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Подробности 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166E989-E0B8-3F48-80CA-E65FA6236E0E}"/>
              </a:ext>
            </a:extLst>
          </p:cNvPr>
          <p:cNvSpPr txBox="1"/>
          <p:nvPr/>
        </p:nvSpPr>
        <p:spPr>
          <a:xfrm>
            <a:off x="8270425" y="3438544"/>
            <a:ext cx="11190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/>
              <a:t>Подробности 1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C33B3595-12F1-AB4B-9D33-355EBF71AEC8}"/>
              </a:ext>
            </a:extLst>
          </p:cNvPr>
          <p:cNvCxnSpPr>
            <a:stCxn id="9" idx="2"/>
          </p:cNvCxnSpPr>
          <p:nvPr/>
        </p:nvCxnSpPr>
        <p:spPr>
          <a:xfrm flipH="1">
            <a:off x="3062239" y="6018070"/>
            <a:ext cx="2" cy="1344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47E02766-32CD-C84D-AF4B-033DBDF1A452}"/>
              </a:ext>
            </a:extLst>
          </p:cNvPr>
          <p:cNvCxnSpPr>
            <a:cxnSpLocks/>
          </p:cNvCxnSpPr>
          <p:nvPr/>
        </p:nvCxnSpPr>
        <p:spPr>
          <a:xfrm>
            <a:off x="3062239" y="6152519"/>
            <a:ext cx="57670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C1B94DBD-EFD6-5541-91F4-0FE587307252}"/>
              </a:ext>
            </a:extLst>
          </p:cNvPr>
          <p:cNvCxnSpPr/>
          <p:nvPr/>
        </p:nvCxnSpPr>
        <p:spPr>
          <a:xfrm>
            <a:off x="3097064" y="3407863"/>
            <a:ext cx="57350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AC504C96-9F4A-0446-9576-A6008F75B718}"/>
              </a:ext>
            </a:extLst>
          </p:cNvPr>
          <p:cNvCxnSpPr/>
          <p:nvPr/>
        </p:nvCxnSpPr>
        <p:spPr>
          <a:xfrm flipH="1">
            <a:off x="3097064" y="3292925"/>
            <a:ext cx="1" cy="1151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35">
            <a:extLst>
              <a:ext uri="{FF2B5EF4-FFF2-40B4-BE49-F238E27FC236}">
                <a16:creationId xmlns:a16="http://schemas.microsoft.com/office/drawing/2014/main" id="{CA4C7753-94BB-2E44-9F4F-AB6D3CF6A356}"/>
              </a:ext>
            </a:extLst>
          </p:cNvPr>
          <p:cNvCxnSpPr>
            <a:cxnSpLocks/>
          </p:cNvCxnSpPr>
          <p:nvPr/>
        </p:nvCxnSpPr>
        <p:spPr>
          <a:xfrm flipV="1">
            <a:off x="7075107" y="3292737"/>
            <a:ext cx="0" cy="115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6258E493-D1EB-C447-81E8-F5BE7194296D}"/>
              </a:ext>
            </a:extLst>
          </p:cNvPr>
          <p:cNvCxnSpPr>
            <a:cxnSpLocks/>
          </p:cNvCxnSpPr>
          <p:nvPr/>
        </p:nvCxnSpPr>
        <p:spPr>
          <a:xfrm flipV="1">
            <a:off x="5363775" y="3292737"/>
            <a:ext cx="0" cy="121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BCFB171A-7636-684B-9D6E-8F2A8CBDAD4F}"/>
              </a:ext>
            </a:extLst>
          </p:cNvPr>
          <p:cNvCxnSpPr>
            <a:cxnSpLocks/>
          </p:cNvCxnSpPr>
          <p:nvPr/>
        </p:nvCxnSpPr>
        <p:spPr>
          <a:xfrm flipV="1">
            <a:off x="8829245" y="3292737"/>
            <a:ext cx="0" cy="115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>
            <a:extLst>
              <a:ext uri="{FF2B5EF4-FFF2-40B4-BE49-F238E27FC236}">
                <a16:creationId xmlns:a16="http://schemas.microsoft.com/office/drawing/2014/main" id="{D04C14FD-CBAE-9F40-B9EC-F4FF6FE2F8E0}"/>
              </a:ext>
            </a:extLst>
          </p:cNvPr>
          <p:cNvCxnSpPr>
            <a:cxnSpLocks/>
          </p:cNvCxnSpPr>
          <p:nvPr/>
        </p:nvCxnSpPr>
        <p:spPr>
          <a:xfrm flipV="1">
            <a:off x="5369327" y="6018070"/>
            <a:ext cx="0" cy="121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 стрелкой 46">
            <a:extLst>
              <a:ext uri="{FF2B5EF4-FFF2-40B4-BE49-F238E27FC236}">
                <a16:creationId xmlns:a16="http://schemas.microsoft.com/office/drawing/2014/main" id="{69808EC9-AACE-3A45-93E9-6A303098F8AD}"/>
              </a:ext>
            </a:extLst>
          </p:cNvPr>
          <p:cNvCxnSpPr>
            <a:cxnSpLocks/>
          </p:cNvCxnSpPr>
          <p:nvPr/>
        </p:nvCxnSpPr>
        <p:spPr>
          <a:xfrm flipV="1">
            <a:off x="7075107" y="6018070"/>
            <a:ext cx="0" cy="121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 стрелкой 47">
            <a:extLst>
              <a:ext uri="{FF2B5EF4-FFF2-40B4-BE49-F238E27FC236}">
                <a16:creationId xmlns:a16="http://schemas.microsoft.com/office/drawing/2014/main" id="{FA4A830E-D3FA-A648-A6DC-0AE616AAA975}"/>
              </a:ext>
            </a:extLst>
          </p:cNvPr>
          <p:cNvCxnSpPr>
            <a:cxnSpLocks/>
          </p:cNvCxnSpPr>
          <p:nvPr/>
        </p:nvCxnSpPr>
        <p:spPr>
          <a:xfrm flipV="1">
            <a:off x="8829245" y="6018070"/>
            <a:ext cx="0" cy="121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D1592C3-8DE5-1A4F-B7B8-2BB9047B6A10}"/>
              </a:ext>
            </a:extLst>
          </p:cNvPr>
          <p:cNvSpPr txBox="1"/>
          <p:nvPr/>
        </p:nvSpPr>
        <p:spPr>
          <a:xfrm>
            <a:off x="1150569" y="4616948"/>
            <a:ext cx="1124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Макет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3C3BF65-277C-C04E-A22D-8CC4E71B10CC}"/>
              </a:ext>
            </a:extLst>
          </p:cNvPr>
          <p:cNvSpPr txBox="1"/>
          <p:nvPr/>
        </p:nvSpPr>
        <p:spPr>
          <a:xfrm>
            <a:off x="785998" y="1878979"/>
            <a:ext cx="162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Мои экраны</a:t>
            </a:r>
            <a:endParaRPr lang="en-US" dirty="0"/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DCD2534C-C21A-324B-9186-328E5D0D64B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60054" y="2044575"/>
            <a:ext cx="65673" cy="746720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25928392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7FF219-609B-7D40-9C27-8F04DC4A9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209" y="593451"/>
            <a:ext cx="4323719" cy="66006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800" dirty="0"/>
              <a:t>Главная страница 1– это экран из задания</a:t>
            </a:r>
            <a:br>
              <a:rPr lang="ru-RU" sz="2800" dirty="0"/>
            </a:br>
            <a:br>
              <a:rPr lang="ru-RU" sz="2800" dirty="0"/>
            </a:br>
            <a:r>
              <a:rPr lang="ru-RU" sz="2800" dirty="0"/>
              <a:t>Главная страница 2 – это экран созданный мною</a:t>
            </a:r>
            <a:br>
              <a:rPr lang="ru-RU" sz="2800" dirty="0"/>
            </a:br>
            <a:br>
              <a:rPr lang="ru-RU" sz="2800" dirty="0"/>
            </a:br>
            <a:r>
              <a:rPr lang="ru-RU" sz="2800" dirty="0"/>
              <a:t>Есть визуальные различия в размерах шрифтов и картинок, это произошло из-за особенности макета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54F38B-0950-ED41-B35A-03D71DC9046C}"/>
              </a:ext>
            </a:extLst>
          </p:cNvPr>
          <p:cNvSpPr txBox="1"/>
          <p:nvPr/>
        </p:nvSpPr>
        <p:spPr>
          <a:xfrm>
            <a:off x="4719685" y="5922874"/>
            <a:ext cx="3220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Главная страница 1</a:t>
            </a:r>
          </a:p>
        </p:txBody>
      </p:sp>
      <p:pic>
        <p:nvPicPr>
          <p:cNvPr id="11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C22DDBE-5622-8A44-AB3B-8CA40D8E3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519" y="489587"/>
            <a:ext cx="2483032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8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A1871BF-1CF0-1D4B-9065-835F9E40D1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929230" y="489587"/>
            <a:ext cx="2550506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325215C-0B48-AA4D-864B-90D638B74C95}"/>
              </a:ext>
            </a:extLst>
          </p:cNvPr>
          <p:cNvSpPr txBox="1"/>
          <p:nvPr/>
        </p:nvSpPr>
        <p:spPr>
          <a:xfrm>
            <a:off x="8455842" y="5911076"/>
            <a:ext cx="3220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Главная страница 2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90A2DEE-A6D1-A74F-A388-401EFD372C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1264" y="932416"/>
            <a:ext cx="107950" cy="7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040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840C64-1342-5640-A7E3-4F85BFEF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46" y="1144363"/>
            <a:ext cx="4374639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3200" dirty="0"/>
              <a:t>Оба экрана корректно отображают погодные данные с сервера</a:t>
            </a:r>
            <a:br>
              <a:rPr lang="ru-RU" sz="3200" dirty="0"/>
            </a:br>
            <a:r>
              <a:rPr lang="ru-RU" sz="3200" dirty="0"/>
              <a:t>Переходы реализованы согласно заданию</a:t>
            </a:r>
            <a:endParaRPr lang="en-US" sz="3200" dirty="0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11ED202-FC7B-6645-943E-E7242D0CAB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10604" y="489587"/>
            <a:ext cx="2550506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3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FC11CB0-8DC8-674F-9651-C89FBAC67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8519" y="489587"/>
            <a:ext cx="2483032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13F3CAA-003B-FE4E-AB35-C52DDC2B2361}"/>
              </a:ext>
            </a:extLst>
          </p:cNvPr>
          <p:cNvSpPr txBox="1"/>
          <p:nvPr/>
        </p:nvSpPr>
        <p:spPr>
          <a:xfrm>
            <a:off x="4719685" y="5922874"/>
            <a:ext cx="3220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Главная страница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EC6D70-7E53-424B-A847-4E2E4F0B935D}"/>
              </a:ext>
            </a:extLst>
          </p:cNvPr>
          <p:cNvSpPr txBox="1"/>
          <p:nvPr/>
        </p:nvSpPr>
        <p:spPr>
          <a:xfrm>
            <a:off x="8590241" y="5922874"/>
            <a:ext cx="3220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Главная страница 2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E006C26-6104-9845-834F-ADB1EBB860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00151" y="932416"/>
            <a:ext cx="107950" cy="7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967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5DC289-3FDD-7140-8F36-01DECF772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285" y="1058343"/>
            <a:ext cx="4228433" cy="4241136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ru-RU" sz="2800" dirty="0"/>
              <a:t>Уведомления 1 – это экран из задания</a:t>
            </a:r>
            <a:br>
              <a:rPr lang="ru-RU" sz="2800" dirty="0"/>
            </a:br>
            <a:br>
              <a:rPr lang="ru-RU" sz="2800" dirty="0"/>
            </a:br>
            <a:r>
              <a:rPr lang="ru-RU" sz="2800" dirty="0"/>
              <a:t>Уведомления 2 – это экран созданный мною</a:t>
            </a:r>
            <a:br>
              <a:rPr lang="ru-RU" sz="2800" dirty="0"/>
            </a:br>
            <a:br>
              <a:rPr lang="ru-RU" sz="2800" dirty="0"/>
            </a:br>
            <a:r>
              <a:rPr lang="ru-RU" sz="2800" dirty="0"/>
              <a:t>Есть визуальные различия в размерах шрифтов и картинок, это произошло из-за особенности макета</a:t>
            </a:r>
            <a:br>
              <a:rPr lang="ru-RU" sz="2800" dirty="0"/>
            </a:br>
            <a:br>
              <a:rPr lang="ru-RU" sz="2800" dirty="0"/>
            </a:br>
            <a:endParaRPr lang="en-US" sz="2800" dirty="0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085A893-A66B-B44C-8FA7-228BC3EDE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61124" y="582909"/>
            <a:ext cx="2510022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9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FBA9A0EE-6B16-C14F-9979-6C1FB1DC5C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0801" y="631428"/>
            <a:ext cx="2496526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E2BC13-92D7-8443-A884-219A15D64B08}"/>
              </a:ext>
            </a:extLst>
          </p:cNvPr>
          <p:cNvSpPr txBox="1"/>
          <p:nvPr/>
        </p:nvSpPr>
        <p:spPr>
          <a:xfrm>
            <a:off x="5780966" y="6074330"/>
            <a:ext cx="2476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Уведомления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C5F082-A487-204D-A482-177CC7A187A8}"/>
              </a:ext>
            </a:extLst>
          </p:cNvPr>
          <p:cNvSpPr txBox="1"/>
          <p:nvPr/>
        </p:nvSpPr>
        <p:spPr>
          <a:xfrm>
            <a:off x="9138954" y="6090425"/>
            <a:ext cx="2476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Уведомления 2</a:t>
            </a:r>
          </a:p>
        </p:txBody>
      </p:sp>
    </p:spTree>
    <p:extLst>
      <p:ext uri="{BB962C8B-B14F-4D97-AF65-F5344CB8AC3E}">
        <p14:creationId xmlns:p14="http://schemas.microsoft.com/office/powerpoint/2010/main" val="26580381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0B8D28-EF26-244E-8309-D6ED3990B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800" dirty="0"/>
              <a:t>Уведомления, при нажатии выделяются так же как на макетном экране</a:t>
            </a:r>
            <a:endParaRPr lang="en-US" sz="2800" dirty="0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CD77226-452B-0348-9AF6-7B0BBA77C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58333" y="582909"/>
            <a:ext cx="2469538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9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0BF74E4-FC83-D74E-AB62-12EF7590D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0801" y="631428"/>
            <a:ext cx="2496526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C90FAD-3F0F-B048-8649-B6EA5A8BF22C}"/>
              </a:ext>
            </a:extLst>
          </p:cNvPr>
          <p:cNvSpPr txBox="1"/>
          <p:nvPr/>
        </p:nvSpPr>
        <p:spPr>
          <a:xfrm>
            <a:off x="5780966" y="6074330"/>
            <a:ext cx="2476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Уведомления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E6323A-EB0F-D841-A8B4-DE08C1F68766}"/>
              </a:ext>
            </a:extLst>
          </p:cNvPr>
          <p:cNvSpPr txBox="1"/>
          <p:nvPr/>
        </p:nvSpPr>
        <p:spPr>
          <a:xfrm>
            <a:off x="9138954" y="6090425"/>
            <a:ext cx="2476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Уведомления 2</a:t>
            </a:r>
          </a:p>
        </p:txBody>
      </p:sp>
    </p:spTree>
    <p:extLst>
      <p:ext uri="{BB962C8B-B14F-4D97-AF65-F5344CB8AC3E}">
        <p14:creationId xmlns:p14="http://schemas.microsoft.com/office/powerpoint/2010/main" val="39470263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E43486-FC31-1146-8E5D-EA61B1328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127" y="553943"/>
            <a:ext cx="4204749" cy="4241136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ru-RU" sz="2800" dirty="0"/>
              <a:t>Карта 1 – это экран из задания</a:t>
            </a:r>
            <a:br>
              <a:rPr lang="ru-RU" sz="2800" dirty="0"/>
            </a:br>
            <a:br>
              <a:rPr lang="ru-RU" sz="2800" dirty="0"/>
            </a:br>
            <a:r>
              <a:rPr lang="ru-RU" sz="2800" dirty="0"/>
              <a:t>Карта 2 – это экран созданный мною</a:t>
            </a:r>
            <a:br>
              <a:rPr lang="ru-RU" sz="2800" dirty="0"/>
            </a:br>
            <a:br>
              <a:rPr lang="ru-RU" sz="2800" dirty="0"/>
            </a:br>
            <a:r>
              <a:rPr lang="ru-RU" sz="2800" dirty="0"/>
              <a:t>На экране Карта 2 по заданию реализована карта с определением текущего местоположения, создан </a:t>
            </a:r>
            <a:r>
              <a:rPr lang="ru-RU" sz="2800" dirty="0" err="1"/>
              <a:t>скролл</a:t>
            </a:r>
            <a:r>
              <a:rPr lang="ru-RU" sz="2800" dirty="0"/>
              <a:t> по недавним запросам и поиск городов</a:t>
            </a:r>
            <a:endParaRPr lang="en-US" sz="2800" dirty="0"/>
          </a:p>
        </p:txBody>
      </p:sp>
      <p:pic>
        <p:nvPicPr>
          <p:cNvPr id="9" name="Объект 4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BC55A09A-B8BB-C646-AEE9-0D28C000C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421" y="631428"/>
            <a:ext cx="2456041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DB9470-95D6-9043-842F-9B694375FC9C}"/>
              </a:ext>
            </a:extLst>
          </p:cNvPr>
          <p:cNvSpPr txBox="1"/>
          <p:nvPr/>
        </p:nvSpPr>
        <p:spPr>
          <a:xfrm>
            <a:off x="6006236" y="6151412"/>
            <a:ext cx="1503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Карта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579B96-B74C-C64C-9A93-D8D2BC561A56}"/>
              </a:ext>
            </a:extLst>
          </p:cNvPr>
          <p:cNvSpPr txBox="1"/>
          <p:nvPr/>
        </p:nvSpPr>
        <p:spPr>
          <a:xfrm>
            <a:off x="9564236" y="6168472"/>
            <a:ext cx="1503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Карта 2</a:t>
            </a:r>
          </a:p>
        </p:txBody>
      </p:sp>
      <p:pic>
        <p:nvPicPr>
          <p:cNvPr id="15" name="Объект 4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B5BF1C8E-02DE-564C-8B3B-A796ABB136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7878" y="631427"/>
            <a:ext cx="2483032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821444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6D217C-A293-F444-827C-7509E2C6C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676" y="478169"/>
            <a:ext cx="4116542" cy="424113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z="2000" dirty="0"/>
              <a:t>Подробности 1 – это экран из задания</a:t>
            </a:r>
            <a:br>
              <a:rPr lang="ru-RU" sz="2000" dirty="0"/>
            </a:br>
            <a:br>
              <a:rPr lang="ru-RU" sz="2000" dirty="0"/>
            </a:br>
            <a:r>
              <a:rPr lang="ru-RU" sz="2000" dirty="0"/>
              <a:t>Подробности 2 – это экран созданный мною</a:t>
            </a:r>
            <a:br>
              <a:rPr lang="ru-RU" sz="2000" dirty="0"/>
            </a:br>
            <a:br>
              <a:rPr lang="ru-RU" sz="2000" dirty="0"/>
            </a:br>
            <a:r>
              <a:rPr lang="ru-RU" sz="2000" dirty="0"/>
              <a:t>Есть визуальные различия в размерах шрифтов и картинок, это произошло из-за особенности макета</a:t>
            </a:r>
            <a:br>
              <a:rPr lang="ru-RU" sz="2000" dirty="0"/>
            </a:br>
            <a:br>
              <a:rPr lang="ru-RU" sz="2000" dirty="0"/>
            </a:br>
            <a:r>
              <a:rPr lang="ru-RU" sz="2000" dirty="0"/>
              <a:t>На экране Подробности 2 по заданию реализован </a:t>
            </a:r>
            <a:r>
              <a:rPr lang="ru-RU" sz="2000" dirty="0" err="1"/>
              <a:t>скролл</a:t>
            </a:r>
            <a:r>
              <a:rPr lang="ru-RU" sz="2000" dirty="0"/>
              <a:t> отображающий погоду на 2 дня вперед и погода на сегодняшний день по часам от 15:00 до 19:00</a:t>
            </a:r>
            <a:endParaRPr lang="en-US" sz="2000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7F7230A1-3B82-F24B-A94F-93CA41E681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13734" y="643464"/>
            <a:ext cx="2483032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1" name="Объект 4">
            <a:extLst>
              <a:ext uri="{FF2B5EF4-FFF2-40B4-BE49-F238E27FC236}">
                <a16:creationId xmlns:a16="http://schemas.microsoft.com/office/drawing/2014/main" id="{03B73561-1BAB-6647-B5B6-6AB81BDCB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4956" y="628098"/>
            <a:ext cx="2469538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6DE74B-D70F-5C43-BD33-150AFE32BC7F}"/>
              </a:ext>
            </a:extLst>
          </p:cNvPr>
          <p:cNvSpPr txBox="1"/>
          <p:nvPr/>
        </p:nvSpPr>
        <p:spPr>
          <a:xfrm>
            <a:off x="5834956" y="6080758"/>
            <a:ext cx="26422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Подробности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218DD8-1A4F-A44D-91C2-B0C2F8A7517D}"/>
              </a:ext>
            </a:extLst>
          </p:cNvPr>
          <p:cNvSpPr txBox="1"/>
          <p:nvPr/>
        </p:nvSpPr>
        <p:spPr>
          <a:xfrm>
            <a:off x="9213734" y="6080758"/>
            <a:ext cx="26422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Подробности 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49CE6F0-F04A-EF45-81CE-F047969762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26787" y="3467998"/>
            <a:ext cx="160133" cy="1820768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2163146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Цитаты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Цитаты</Template>
  <TotalTime>471</TotalTime>
  <Words>274</Words>
  <Application>Microsoft Macintosh PowerPoint</Application>
  <PresentationFormat>Широкоэкранный</PresentationFormat>
  <Paragraphs>36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Century Gothic</vt:lpstr>
      <vt:lpstr>Wingdings 2</vt:lpstr>
      <vt:lpstr>Цитаты</vt:lpstr>
      <vt:lpstr>Приложение ”AccuWeather”</vt:lpstr>
      <vt:lpstr>Cравнение макетов</vt:lpstr>
      <vt:lpstr>Презентация PowerPoint</vt:lpstr>
      <vt:lpstr>Главная страница 1– это экран из задания  Главная страница 2 – это экран созданный мною  Есть визуальные различия в размерах шрифтов и картинок, это произошло из-за особенности макета</vt:lpstr>
      <vt:lpstr>Оба экрана корректно отображают погодные данные с сервера Переходы реализованы согласно заданию</vt:lpstr>
      <vt:lpstr>Уведомления 1 – это экран из задания  Уведомления 2 – это экран созданный мною  Есть визуальные различия в размерах шрифтов и картинок, это произошло из-за особенности макета  </vt:lpstr>
      <vt:lpstr>Уведомления, при нажатии выделяются так же как на макетном экране</vt:lpstr>
      <vt:lpstr>Карта 1 – это экран из задания  Карта 2 – это экран созданный мною  На экране Карта 2 по заданию реализована карта с определением текущего местоположения, создан скролл по недавним запросам и поиск городов</vt:lpstr>
      <vt:lpstr>Подробности 1 – это экран из задания  Подробности 2 – это экран созданный мною  Есть визуальные различия в размерах шрифтов и картинок, это произошло из-за особенности макета  На экране Подробности 2 по заданию реализован скролл отображающий погоду на 2 дня вперед и погода на сегодняшний день по часам от 15:00 до 19:00</vt:lpstr>
      <vt:lpstr>При нажатии на определенное время, оно выделяется так же как на макете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Приложение ”AccuWeather”</dc:title>
  <dc:creator>Кузнецов Кирилл Александрович</dc:creator>
  <cp:lastModifiedBy>Кузнецов Кирилл Александрович</cp:lastModifiedBy>
  <cp:revision>17</cp:revision>
  <dcterms:created xsi:type="dcterms:W3CDTF">2021-02-17T07:24:45Z</dcterms:created>
  <dcterms:modified xsi:type="dcterms:W3CDTF">2021-02-19T10:15:54Z</dcterms:modified>
</cp:coreProperties>
</file>

<file path=docProps/thumbnail.jpeg>
</file>